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  <p:sldMasterId id="2147483688" r:id="rId3"/>
  </p:sldMasterIdLst>
  <p:sldIdLst>
    <p:sldId id="256" r:id="rId4"/>
    <p:sldId id="262" r:id="rId5"/>
    <p:sldId id="260" r:id="rId6"/>
    <p:sldId id="257" r:id="rId7"/>
    <p:sldId id="261" r:id="rId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374" autoAdjust="0"/>
  </p:normalViewPr>
  <p:slideViewPr>
    <p:cSldViewPr snapToGrid="0">
      <p:cViewPr varScale="1">
        <p:scale>
          <a:sx n="110" d="100"/>
          <a:sy n="110" d="100"/>
        </p:scale>
        <p:origin x="57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theme" Target="theme/theme1.xml"/><Relationship Id="rId5" Type="http://schemas.openxmlformats.org/officeDocument/2006/relationships/slide" Target="slides/slide2.xml"/><Relationship Id="rId10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09DE5D-2FD8-493F-A17D-82D1CA8129CA}" type="doc">
      <dgm:prSet loTypeId="urn:microsoft.com/office/officeart/2005/8/layout/hierarchy1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03D4939-45BD-4D4D-BFDE-4977FE8319A4}">
      <dgm:prSet/>
      <dgm:spPr/>
      <dgm:t>
        <a:bodyPr/>
        <a:lstStyle/>
        <a:p>
          <a:r>
            <a:rPr lang="en-US" noProof="0" dirty="0"/>
            <a:t>Not knowing what beers are available around the world and always ending up drinking similar brands, the application allows to search by category, style and brand on various locations</a:t>
          </a:r>
        </a:p>
      </dgm:t>
    </dgm:pt>
    <dgm:pt modelId="{6EBAB1CD-BDE9-4FC5-A976-2E29B9C8D794}" type="parTrans" cxnId="{FC99E845-7DAC-42C5-AAA8-8634A15EC416}">
      <dgm:prSet/>
      <dgm:spPr/>
      <dgm:t>
        <a:bodyPr/>
        <a:lstStyle/>
        <a:p>
          <a:endParaRPr lang="en-US"/>
        </a:p>
      </dgm:t>
    </dgm:pt>
    <dgm:pt modelId="{E817329E-CBD0-4256-ACE2-A4982B4F223A}" type="sibTrans" cxnId="{FC99E845-7DAC-42C5-AAA8-8634A15EC416}">
      <dgm:prSet/>
      <dgm:spPr/>
      <dgm:t>
        <a:bodyPr/>
        <a:lstStyle/>
        <a:p>
          <a:endParaRPr lang="en-US"/>
        </a:p>
      </dgm:t>
    </dgm:pt>
    <dgm:pt modelId="{18440C2F-BDBA-4D18-AAB0-62C44F815104}">
      <dgm:prSet/>
      <dgm:spPr/>
      <dgm:t>
        <a:bodyPr/>
        <a:lstStyle/>
        <a:p>
          <a:r>
            <a:rPr lang="en-US" dirty="0"/>
            <a:t>For business travelers with reduced time it tends to be hard to find dining </a:t>
          </a:r>
          <a:r>
            <a:rPr lang="en-US" noProof="0" dirty="0"/>
            <a:t>options</a:t>
          </a:r>
          <a:r>
            <a:rPr lang="en-US" dirty="0"/>
            <a:t>, this application will suggest nearby places by association to selected beers</a:t>
          </a:r>
        </a:p>
      </dgm:t>
    </dgm:pt>
    <dgm:pt modelId="{47219AF0-31FE-438D-B3B3-FF05DBC3A868}" type="parTrans" cxnId="{5B0F92C1-1D6F-4484-B97B-65D53AC7565F}">
      <dgm:prSet/>
      <dgm:spPr/>
      <dgm:t>
        <a:bodyPr/>
        <a:lstStyle/>
        <a:p>
          <a:endParaRPr lang="en-US"/>
        </a:p>
      </dgm:t>
    </dgm:pt>
    <dgm:pt modelId="{380A55A6-654A-45D4-837F-DED7AF1D1F29}" type="sibTrans" cxnId="{5B0F92C1-1D6F-4484-B97B-65D53AC7565F}">
      <dgm:prSet/>
      <dgm:spPr/>
      <dgm:t>
        <a:bodyPr/>
        <a:lstStyle/>
        <a:p>
          <a:endParaRPr lang="en-US"/>
        </a:p>
      </dgm:t>
    </dgm:pt>
    <dgm:pt modelId="{74BD4D4D-1059-4261-AF83-40B18A3B8000}">
      <dgm:prSet/>
      <dgm:spPr/>
      <dgm:t>
        <a:bodyPr/>
        <a:lstStyle/>
        <a:p>
          <a:r>
            <a:rPr lang="en-US" dirty="0"/>
            <a:t>In addition, for leisure travelers, the application will also show weather forecast to enjoy a perfect beer experience</a:t>
          </a:r>
        </a:p>
      </dgm:t>
    </dgm:pt>
    <dgm:pt modelId="{E02664C0-55AF-45BF-B9C6-0A5B82168075}" type="parTrans" cxnId="{3018E590-9054-47A3-AB2F-56A3C49DDEEA}">
      <dgm:prSet/>
      <dgm:spPr/>
      <dgm:t>
        <a:bodyPr/>
        <a:lstStyle/>
        <a:p>
          <a:endParaRPr lang="en-US"/>
        </a:p>
      </dgm:t>
    </dgm:pt>
    <dgm:pt modelId="{A99F0E33-4075-4FA0-8B28-C1D3822F3C12}" type="sibTrans" cxnId="{3018E590-9054-47A3-AB2F-56A3C49DDEEA}">
      <dgm:prSet/>
      <dgm:spPr/>
      <dgm:t>
        <a:bodyPr/>
        <a:lstStyle/>
        <a:p>
          <a:endParaRPr lang="en-US"/>
        </a:p>
      </dgm:t>
    </dgm:pt>
    <dgm:pt modelId="{DF047DE1-6F5E-49F0-A97A-B7CD17D0F4DB}" type="pres">
      <dgm:prSet presAssocID="{1E09DE5D-2FD8-493F-A17D-82D1CA8129C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19969D54-836F-4AB7-8B22-C6817C010797}" type="pres">
      <dgm:prSet presAssocID="{703D4939-45BD-4D4D-BFDE-4977FE8319A4}" presName="hierRoot1" presStyleCnt="0"/>
      <dgm:spPr/>
    </dgm:pt>
    <dgm:pt modelId="{FF556B24-446B-42F8-931B-AA24A09D6AD4}" type="pres">
      <dgm:prSet presAssocID="{703D4939-45BD-4D4D-BFDE-4977FE8319A4}" presName="composite" presStyleCnt="0"/>
      <dgm:spPr/>
    </dgm:pt>
    <dgm:pt modelId="{51BAA4DB-FEDE-4843-A3FE-E59C6D3027FB}" type="pres">
      <dgm:prSet presAssocID="{703D4939-45BD-4D4D-BFDE-4977FE8319A4}" presName="background" presStyleLbl="node0" presStyleIdx="0" presStyleCnt="3"/>
      <dgm:spPr/>
    </dgm:pt>
    <dgm:pt modelId="{22542021-0B9F-4088-B300-8C440C3BFB17}" type="pres">
      <dgm:prSet presAssocID="{703D4939-45BD-4D4D-BFDE-4977FE8319A4}" presName="text" presStyleLbl="fgAcc0" presStyleIdx="0" presStyleCnt="3">
        <dgm:presLayoutVars>
          <dgm:chPref val="3"/>
        </dgm:presLayoutVars>
      </dgm:prSet>
      <dgm:spPr/>
    </dgm:pt>
    <dgm:pt modelId="{ACDF182C-EDFE-4A86-BA7A-83AE63192559}" type="pres">
      <dgm:prSet presAssocID="{703D4939-45BD-4D4D-BFDE-4977FE8319A4}" presName="hierChild2" presStyleCnt="0"/>
      <dgm:spPr/>
    </dgm:pt>
    <dgm:pt modelId="{8EC2844F-CF87-4552-A854-D135CEEABF89}" type="pres">
      <dgm:prSet presAssocID="{18440C2F-BDBA-4D18-AAB0-62C44F815104}" presName="hierRoot1" presStyleCnt="0"/>
      <dgm:spPr/>
    </dgm:pt>
    <dgm:pt modelId="{4676E928-9203-465C-A1AE-25B59C983822}" type="pres">
      <dgm:prSet presAssocID="{18440C2F-BDBA-4D18-AAB0-62C44F815104}" presName="composite" presStyleCnt="0"/>
      <dgm:spPr/>
    </dgm:pt>
    <dgm:pt modelId="{06653016-FFA6-4CB2-99CE-E160BEBA3D30}" type="pres">
      <dgm:prSet presAssocID="{18440C2F-BDBA-4D18-AAB0-62C44F815104}" presName="background" presStyleLbl="node0" presStyleIdx="1" presStyleCnt="3"/>
      <dgm:spPr/>
    </dgm:pt>
    <dgm:pt modelId="{A4177532-86AB-4B84-9034-9A87920E0C92}" type="pres">
      <dgm:prSet presAssocID="{18440C2F-BDBA-4D18-AAB0-62C44F815104}" presName="text" presStyleLbl="fgAcc0" presStyleIdx="1" presStyleCnt="3">
        <dgm:presLayoutVars>
          <dgm:chPref val="3"/>
        </dgm:presLayoutVars>
      </dgm:prSet>
      <dgm:spPr/>
    </dgm:pt>
    <dgm:pt modelId="{F8AA906B-646A-4591-BBD6-0952D410F40B}" type="pres">
      <dgm:prSet presAssocID="{18440C2F-BDBA-4D18-AAB0-62C44F815104}" presName="hierChild2" presStyleCnt="0"/>
      <dgm:spPr/>
    </dgm:pt>
    <dgm:pt modelId="{2D1AC9AD-AE36-433B-A3AD-47E4941D221A}" type="pres">
      <dgm:prSet presAssocID="{74BD4D4D-1059-4261-AF83-40B18A3B8000}" presName="hierRoot1" presStyleCnt="0"/>
      <dgm:spPr/>
    </dgm:pt>
    <dgm:pt modelId="{BD8D07AF-96CC-4C3D-AA8D-AC11722D6BA6}" type="pres">
      <dgm:prSet presAssocID="{74BD4D4D-1059-4261-AF83-40B18A3B8000}" presName="composite" presStyleCnt="0"/>
      <dgm:spPr/>
    </dgm:pt>
    <dgm:pt modelId="{6F019141-6F8D-4FDE-BF23-E85D3B104A2A}" type="pres">
      <dgm:prSet presAssocID="{74BD4D4D-1059-4261-AF83-40B18A3B8000}" presName="background" presStyleLbl="node0" presStyleIdx="2" presStyleCnt="3"/>
      <dgm:spPr/>
    </dgm:pt>
    <dgm:pt modelId="{8F6D8C4C-738A-4143-BE70-6C7C2BE56C58}" type="pres">
      <dgm:prSet presAssocID="{74BD4D4D-1059-4261-AF83-40B18A3B8000}" presName="text" presStyleLbl="fgAcc0" presStyleIdx="2" presStyleCnt="3">
        <dgm:presLayoutVars>
          <dgm:chPref val="3"/>
        </dgm:presLayoutVars>
      </dgm:prSet>
      <dgm:spPr/>
    </dgm:pt>
    <dgm:pt modelId="{A8FCD0C8-14F7-4D02-A1EC-BBA4C0AAB606}" type="pres">
      <dgm:prSet presAssocID="{74BD4D4D-1059-4261-AF83-40B18A3B8000}" presName="hierChild2" presStyleCnt="0"/>
      <dgm:spPr/>
    </dgm:pt>
  </dgm:ptLst>
  <dgm:cxnLst>
    <dgm:cxn modelId="{028B1A2D-E8FC-4DF0-A4E0-399D23C6D657}" type="presOf" srcId="{703D4939-45BD-4D4D-BFDE-4977FE8319A4}" destId="{22542021-0B9F-4088-B300-8C440C3BFB17}" srcOrd="0" destOrd="0" presId="urn:microsoft.com/office/officeart/2005/8/layout/hierarchy1"/>
    <dgm:cxn modelId="{8C231F5D-7343-4FA6-A5F4-DA97C24DB5C1}" type="presOf" srcId="{1E09DE5D-2FD8-493F-A17D-82D1CA8129CA}" destId="{DF047DE1-6F5E-49F0-A97A-B7CD17D0F4DB}" srcOrd="0" destOrd="0" presId="urn:microsoft.com/office/officeart/2005/8/layout/hierarchy1"/>
    <dgm:cxn modelId="{FC99E845-7DAC-42C5-AAA8-8634A15EC416}" srcId="{1E09DE5D-2FD8-493F-A17D-82D1CA8129CA}" destId="{703D4939-45BD-4D4D-BFDE-4977FE8319A4}" srcOrd="0" destOrd="0" parTransId="{6EBAB1CD-BDE9-4FC5-A976-2E29B9C8D794}" sibTransId="{E817329E-CBD0-4256-ACE2-A4982B4F223A}"/>
    <dgm:cxn modelId="{3018E590-9054-47A3-AB2F-56A3C49DDEEA}" srcId="{1E09DE5D-2FD8-493F-A17D-82D1CA8129CA}" destId="{74BD4D4D-1059-4261-AF83-40B18A3B8000}" srcOrd="2" destOrd="0" parTransId="{E02664C0-55AF-45BF-B9C6-0A5B82168075}" sibTransId="{A99F0E33-4075-4FA0-8B28-C1D3822F3C12}"/>
    <dgm:cxn modelId="{FB817CA8-E60D-4DB6-9159-445999500BFC}" type="presOf" srcId="{18440C2F-BDBA-4D18-AAB0-62C44F815104}" destId="{A4177532-86AB-4B84-9034-9A87920E0C92}" srcOrd="0" destOrd="0" presId="urn:microsoft.com/office/officeart/2005/8/layout/hierarchy1"/>
    <dgm:cxn modelId="{5B0F92C1-1D6F-4484-B97B-65D53AC7565F}" srcId="{1E09DE5D-2FD8-493F-A17D-82D1CA8129CA}" destId="{18440C2F-BDBA-4D18-AAB0-62C44F815104}" srcOrd="1" destOrd="0" parTransId="{47219AF0-31FE-438D-B3B3-FF05DBC3A868}" sibTransId="{380A55A6-654A-45D4-837F-DED7AF1D1F29}"/>
    <dgm:cxn modelId="{0D3D70CF-186A-4738-B817-5A2CF2011B55}" type="presOf" srcId="{74BD4D4D-1059-4261-AF83-40B18A3B8000}" destId="{8F6D8C4C-738A-4143-BE70-6C7C2BE56C58}" srcOrd="0" destOrd="0" presId="urn:microsoft.com/office/officeart/2005/8/layout/hierarchy1"/>
    <dgm:cxn modelId="{3A3935B0-8F78-40E8-BB5D-D8309547BF03}" type="presParOf" srcId="{DF047DE1-6F5E-49F0-A97A-B7CD17D0F4DB}" destId="{19969D54-836F-4AB7-8B22-C6817C010797}" srcOrd="0" destOrd="0" presId="urn:microsoft.com/office/officeart/2005/8/layout/hierarchy1"/>
    <dgm:cxn modelId="{3EF5A6F4-C8BB-44D0-8B47-87A98C40CB69}" type="presParOf" srcId="{19969D54-836F-4AB7-8B22-C6817C010797}" destId="{FF556B24-446B-42F8-931B-AA24A09D6AD4}" srcOrd="0" destOrd="0" presId="urn:microsoft.com/office/officeart/2005/8/layout/hierarchy1"/>
    <dgm:cxn modelId="{8B834055-5A83-493C-BE86-FB819A2EC70C}" type="presParOf" srcId="{FF556B24-446B-42F8-931B-AA24A09D6AD4}" destId="{51BAA4DB-FEDE-4843-A3FE-E59C6D3027FB}" srcOrd="0" destOrd="0" presId="urn:microsoft.com/office/officeart/2005/8/layout/hierarchy1"/>
    <dgm:cxn modelId="{694CF423-0CDC-42FD-9899-512B789B8ADB}" type="presParOf" srcId="{FF556B24-446B-42F8-931B-AA24A09D6AD4}" destId="{22542021-0B9F-4088-B300-8C440C3BFB17}" srcOrd="1" destOrd="0" presId="urn:microsoft.com/office/officeart/2005/8/layout/hierarchy1"/>
    <dgm:cxn modelId="{381326B6-041F-462C-A985-BD9D63D0B6E6}" type="presParOf" srcId="{19969D54-836F-4AB7-8B22-C6817C010797}" destId="{ACDF182C-EDFE-4A86-BA7A-83AE63192559}" srcOrd="1" destOrd="0" presId="urn:microsoft.com/office/officeart/2005/8/layout/hierarchy1"/>
    <dgm:cxn modelId="{EECC9ECD-9C01-4DE3-BF23-2BAA1C4E2ADA}" type="presParOf" srcId="{DF047DE1-6F5E-49F0-A97A-B7CD17D0F4DB}" destId="{8EC2844F-CF87-4552-A854-D135CEEABF89}" srcOrd="1" destOrd="0" presId="urn:microsoft.com/office/officeart/2005/8/layout/hierarchy1"/>
    <dgm:cxn modelId="{B65BFA3E-0E0D-41A9-878F-0CA8FEF7F8C8}" type="presParOf" srcId="{8EC2844F-CF87-4552-A854-D135CEEABF89}" destId="{4676E928-9203-465C-A1AE-25B59C983822}" srcOrd="0" destOrd="0" presId="urn:microsoft.com/office/officeart/2005/8/layout/hierarchy1"/>
    <dgm:cxn modelId="{A3BCFE08-07AF-4339-8C89-17456E5387F3}" type="presParOf" srcId="{4676E928-9203-465C-A1AE-25B59C983822}" destId="{06653016-FFA6-4CB2-99CE-E160BEBA3D30}" srcOrd="0" destOrd="0" presId="urn:microsoft.com/office/officeart/2005/8/layout/hierarchy1"/>
    <dgm:cxn modelId="{09218779-6352-4149-BC01-1539DD562B6A}" type="presParOf" srcId="{4676E928-9203-465C-A1AE-25B59C983822}" destId="{A4177532-86AB-4B84-9034-9A87920E0C92}" srcOrd="1" destOrd="0" presId="urn:microsoft.com/office/officeart/2005/8/layout/hierarchy1"/>
    <dgm:cxn modelId="{74B93C29-2A12-4BAB-9E1F-3BCA48C5C41A}" type="presParOf" srcId="{8EC2844F-CF87-4552-A854-D135CEEABF89}" destId="{F8AA906B-646A-4591-BBD6-0952D410F40B}" srcOrd="1" destOrd="0" presId="urn:microsoft.com/office/officeart/2005/8/layout/hierarchy1"/>
    <dgm:cxn modelId="{DBFE4A60-A960-462C-B080-8B98FDA226AB}" type="presParOf" srcId="{DF047DE1-6F5E-49F0-A97A-B7CD17D0F4DB}" destId="{2D1AC9AD-AE36-433B-A3AD-47E4941D221A}" srcOrd="2" destOrd="0" presId="urn:microsoft.com/office/officeart/2005/8/layout/hierarchy1"/>
    <dgm:cxn modelId="{0BDE6136-907D-4189-AE99-ED94A8D547CE}" type="presParOf" srcId="{2D1AC9AD-AE36-433B-A3AD-47E4941D221A}" destId="{BD8D07AF-96CC-4C3D-AA8D-AC11722D6BA6}" srcOrd="0" destOrd="0" presId="urn:microsoft.com/office/officeart/2005/8/layout/hierarchy1"/>
    <dgm:cxn modelId="{6A2AACB8-5D54-49AE-B483-DA03D0629839}" type="presParOf" srcId="{BD8D07AF-96CC-4C3D-AA8D-AC11722D6BA6}" destId="{6F019141-6F8D-4FDE-BF23-E85D3B104A2A}" srcOrd="0" destOrd="0" presId="urn:microsoft.com/office/officeart/2005/8/layout/hierarchy1"/>
    <dgm:cxn modelId="{5D159CCC-80B8-4D1B-B4F9-F31D1A23BDCE}" type="presParOf" srcId="{BD8D07AF-96CC-4C3D-AA8D-AC11722D6BA6}" destId="{8F6D8C4C-738A-4143-BE70-6C7C2BE56C58}" srcOrd="1" destOrd="0" presId="urn:microsoft.com/office/officeart/2005/8/layout/hierarchy1"/>
    <dgm:cxn modelId="{7B2E5E86-2109-48F0-B4FB-3B6BD6215FF6}" type="presParOf" srcId="{2D1AC9AD-AE36-433B-A3AD-47E4941D221A}" destId="{A8FCD0C8-14F7-4D02-A1EC-BBA4C0AAB606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22EBEAE-4C02-4789-B83B-5C6C3E881825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D4ED46C4-A2CF-49B7-93F5-4B2CB454575F}">
      <dgm:prSet/>
      <dgm:spPr/>
      <dgm:t>
        <a:bodyPr/>
        <a:lstStyle/>
        <a:p>
          <a:r>
            <a:rPr lang="es-MX"/>
            <a:t>Choose either</a:t>
          </a:r>
          <a:endParaRPr lang="en-US"/>
        </a:p>
      </dgm:t>
    </dgm:pt>
    <dgm:pt modelId="{C541C431-719F-4C0A-A7DA-756A48D4292C}" type="parTrans" cxnId="{51D6D16C-037C-47E6-804D-877BFE89A528}">
      <dgm:prSet/>
      <dgm:spPr/>
      <dgm:t>
        <a:bodyPr/>
        <a:lstStyle/>
        <a:p>
          <a:endParaRPr lang="en-US"/>
        </a:p>
      </dgm:t>
    </dgm:pt>
    <dgm:pt modelId="{4DDB31AF-2437-4384-A84B-6BEF7DA85A1C}" type="sibTrans" cxnId="{51D6D16C-037C-47E6-804D-877BFE89A528}">
      <dgm:prSet/>
      <dgm:spPr/>
      <dgm:t>
        <a:bodyPr/>
        <a:lstStyle/>
        <a:p>
          <a:endParaRPr lang="en-US"/>
        </a:p>
      </dgm:t>
    </dgm:pt>
    <dgm:pt modelId="{E022E948-65CD-4376-9058-834B59BC7F20}">
      <dgm:prSet/>
      <dgm:spPr/>
      <dgm:t>
        <a:bodyPr/>
        <a:lstStyle/>
        <a:p>
          <a:r>
            <a:rPr lang="en-US" noProof="0" dirty="0"/>
            <a:t>Current location</a:t>
          </a:r>
        </a:p>
      </dgm:t>
    </dgm:pt>
    <dgm:pt modelId="{DC6D16F8-520F-4125-A3D7-BDDD9167D274}" type="parTrans" cxnId="{601113E5-0004-4D93-BE31-FF788E5A5EEA}">
      <dgm:prSet/>
      <dgm:spPr/>
      <dgm:t>
        <a:bodyPr/>
        <a:lstStyle/>
        <a:p>
          <a:endParaRPr lang="en-US"/>
        </a:p>
      </dgm:t>
    </dgm:pt>
    <dgm:pt modelId="{223F6096-DBA7-4964-A2CB-C2DB0AE756F9}" type="sibTrans" cxnId="{601113E5-0004-4D93-BE31-FF788E5A5EEA}">
      <dgm:prSet/>
      <dgm:spPr/>
      <dgm:t>
        <a:bodyPr/>
        <a:lstStyle/>
        <a:p>
          <a:endParaRPr lang="en-US"/>
        </a:p>
      </dgm:t>
    </dgm:pt>
    <dgm:pt modelId="{8B9013ED-E4D5-4A21-903E-EACCCD303260}">
      <dgm:prSet/>
      <dgm:spPr/>
      <dgm:t>
        <a:bodyPr/>
        <a:lstStyle/>
        <a:p>
          <a:r>
            <a:rPr lang="en-US" noProof="0" dirty="0"/>
            <a:t>Select specific target location</a:t>
          </a:r>
        </a:p>
      </dgm:t>
    </dgm:pt>
    <dgm:pt modelId="{6FC98507-4417-402F-AF73-72B4F577259C}" type="parTrans" cxnId="{6321754E-3B25-4449-8536-C55BE5D46129}">
      <dgm:prSet/>
      <dgm:spPr/>
      <dgm:t>
        <a:bodyPr/>
        <a:lstStyle/>
        <a:p>
          <a:endParaRPr lang="en-US"/>
        </a:p>
      </dgm:t>
    </dgm:pt>
    <dgm:pt modelId="{1715025D-E7BF-4963-8809-35935EE77A6F}" type="sibTrans" cxnId="{6321754E-3B25-4449-8536-C55BE5D46129}">
      <dgm:prSet/>
      <dgm:spPr/>
      <dgm:t>
        <a:bodyPr/>
        <a:lstStyle/>
        <a:p>
          <a:endParaRPr lang="en-US"/>
        </a:p>
      </dgm:t>
    </dgm:pt>
    <dgm:pt modelId="{8E2C10B7-706F-41BA-BF7B-44643504062C}">
      <dgm:prSet/>
      <dgm:spPr/>
      <dgm:t>
        <a:bodyPr/>
        <a:lstStyle/>
        <a:p>
          <a:r>
            <a:rPr lang="en-US" noProof="0" dirty="0"/>
            <a:t>Get a location (trip destination) based on a feeling lucky search result for beers</a:t>
          </a:r>
        </a:p>
      </dgm:t>
    </dgm:pt>
    <dgm:pt modelId="{32E0723B-83A3-4857-A17F-6ADA55042CB8}" type="parTrans" cxnId="{AD488058-912D-417D-878F-401100AE9F1C}">
      <dgm:prSet/>
      <dgm:spPr/>
      <dgm:t>
        <a:bodyPr/>
        <a:lstStyle/>
        <a:p>
          <a:endParaRPr lang="en-US"/>
        </a:p>
      </dgm:t>
    </dgm:pt>
    <dgm:pt modelId="{D9E23B57-FFAE-42EE-AA45-E84DFC753C83}" type="sibTrans" cxnId="{AD488058-912D-417D-878F-401100AE9F1C}">
      <dgm:prSet/>
      <dgm:spPr/>
      <dgm:t>
        <a:bodyPr/>
        <a:lstStyle/>
        <a:p>
          <a:endParaRPr lang="en-US"/>
        </a:p>
      </dgm:t>
    </dgm:pt>
    <dgm:pt modelId="{055CE8DA-3002-4ECD-A9F6-EF902D13F8E7}">
      <dgm:prSet/>
      <dgm:spPr/>
      <dgm:t>
        <a:bodyPr/>
        <a:lstStyle/>
        <a:p>
          <a:r>
            <a:rPr lang="en-US" noProof="0" dirty="0"/>
            <a:t>Explore beer options: categories, styles and brands</a:t>
          </a:r>
        </a:p>
      </dgm:t>
    </dgm:pt>
    <dgm:pt modelId="{BE34F6E5-735F-4AA3-BCB5-F987A27991D5}" type="parTrans" cxnId="{014DDAEF-AAFC-42BB-91DE-8A8FD8B886C2}">
      <dgm:prSet/>
      <dgm:spPr/>
      <dgm:t>
        <a:bodyPr/>
        <a:lstStyle/>
        <a:p>
          <a:endParaRPr lang="en-US"/>
        </a:p>
      </dgm:t>
    </dgm:pt>
    <dgm:pt modelId="{64963B1C-6431-41DA-BB78-BAA4D879BBC1}" type="sibTrans" cxnId="{014DDAEF-AAFC-42BB-91DE-8A8FD8B886C2}">
      <dgm:prSet/>
      <dgm:spPr/>
      <dgm:t>
        <a:bodyPr/>
        <a:lstStyle/>
        <a:p>
          <a:endParaRPr lang="en-US"/>
        </a:p>
      </dgm:t>
    </dgm:pt>
    <dgm:pt modelId="{D74BE519-ECEF-4A6E-8D5C-8EAAAAC90E61}">
      <dgm:prSet/>
      <dgm:spPr/>
      <dgm:t>
        <a:bodyPr/>
        <a:lstStyle/>
        <a:p>
          <a:r>
            <a:rPr lang="en-US" noProof="0" dirty="0"/>
            <a:t>Inform weather details in beer destinations</a:t>
          </a:r>
        </a:p>
      </dgm:t>
    </dgm:pt>
    <dgm:pt modelId="{AD278DB1-FEB2-4977-BDF3-BA9CADE5F2C7}" type="parTrans" cxnId="{ED3C2BB7-3EAB-4E4F-8274-EB077F6165D6}">
      <dgm:prSet/>
      <dgm:spPr/>
      <dgm:t>
        <a:bodyPr/>
        <a:lstStyle/>
        <a:p>
          <a:endParaRPr lang="en-US"/>
        </a:p>
      </dgm:t>
    </dgm:pt>
    <dgm:pt modelId="{1043CFC3-CDCA-4295-BEAF-80FAEB887E18}" type="sibTrans" cxnId="{ED3C2BB7-3EAB-4E4F-8274-EB077F6165D6}">
      <dgm:prSet/>
      <dgm:spPr/>
      <dgm:t>
        <a:bodyPr/>
        <a:lstStyle/>
        <a:p>
          <a:endParaRPr lang="en-US"/>
        </a:p>
      </dgm:t>
    </dgm:pt>
    <dgm:pt modelId="{A0DBDC47-6923-489A-A673-692D11F69BE2}">
      <dgm:prSet/>
      <dgm:spPr/>
      <dgm:t>
        <a:bodyPr/>
        <a:lstStyle/>
        <a:p>
          <a:r>
            <a:rPr lang="en-US" noProof="0" dirty="0"/>
            <a:t>Inform about nearby dining options</a:t>
          </a:r>
        </a:p>
      </dgm:t>
    </dgm:pt>
    <dgm:pt modelId="{A3009FB1-50D5-4C5C-AC67-705E06F3A6B1}" type="parTrans" cxnId="{D6FDD566-3D1A-4ED8-9C4A-55A4C29D663F}">
      <dgm:prSet/>
      <dgm:spPr/>
      <dgm:t>
        <a:bodyPr/>
        <a:lstStyle/>
        <a:p>
          <a:endParaRPr lang="en-US"/>
        </a:p>
      </dgm:t>
    </dgm:pt>
    <dgm:pt modelId="{8F319086-8E80-44D0-9234-5E182883AA05}" type="sibTrans" cxnId="{D6FDD566-3D1A-4ED8-9C4A-55A4C29D663F}">
      <dgm:prSet/>
      <dgm:spPr/>
      <dgm:t>
        <a:bodyPr/>
        <a:lstStyle/>
        <a:p>
          <a:endParaRPr lang="en-US"/>
        </a:p>
      </dgm:t>
    </dgm:pt>
    <dgm:pt modelId="{6A090F1F-5BD3-48EA-B55E-CA25CF0715F1}">
      <dgm:prSet/>
      <dgm:spPr/>
      <dgm:t>
        <a:bodyPr/>
        <a:lstStyle/>
        <a:p>
          <a:r>
            <a:rPr lang="en-US" dirty="0"/>
            <a:t>Provide beer details to user, so he/she can get familiar with available options on selected location</a:t>
          </a:r>
        </a:p>
      </dgm:t>
    </dgm:pt>
    <dgm:pt modelId="{613044BB-481E-4D28-99E8-3A95ACB58754}" type="parTrans" cxnId="{6D2ECE22-BC45-4F8A-816D-855ADD84E827}">
      <dgm:prSet/>
      <dgm:spPr/>
      <dgm:t>
        <a:bodyPr/>
        <a:lstStyle/>
        <a:p>
          <a:endParaRPr lang="en-US"/>
        </a:p>
      </dgm:t>
    </dgm:pt>
    <dgm:pt modelId="{0B1638FD-BDEE-41F0-BD93-C5871DD8DEF7}" type="sibTrans" cxnId="{6D2ECE22-BC45-4F8A-816D-855ADD84E827}">
      <dgm:prSet/>
      <dgm:spPr/>
      <dgm:t>
        <a:bodyPr/>
        <a:lstStyle/>
        <a:p>
          <a:endParaRPr lang="en-US"/>
        </a:p>
      </dgm:t>
    </dgm:pt>
    <dgm:pt modelId="{24741D04-0F75-477B-85F4-8759E5668801}" type="pres">
      <dgm:prSet presAssocID="{822EBEAE-4C02-4789-B83B-5C6C3E881825}" presName="linear" presStyleCnt="0">
        <dgm:presLayoutVars>
          <dgm:dir/>
          <dgm:animLvl val="lvl"/>
          <dgm:resizeHandles val="exact"/>
        </dgm:presLayoutVars>
      </dgm:prSet>
      <dgm:spPr/>
    </dgm:pt>
    <dgm:pt modelId="{B752E44E-3EA9-4E59-9FB2-684B4D3A2CC0}" type="pres">
      <dgm:prSet presAssocID="{D4ED46C4-A2CF-49B7-93F5-4B2CB454575F}" presName="parentLin" presStyleCnt="0"/>
      <dgm:spPr/>
    </dgm:pt>
    <dgm:pt modelId="{310F28EF-A0C4-4135-867A-3F69C772A78D}" type="pres">
      <dgm:prSet presAssocID="{D4ED46C4-A2CF-49B7-93F5-4B2CB454575F}" presName="parentLeftMargin" presStyleLbl="node1" presStyleIdx="0" presStyleCnt="5"/>
      <dgm:spPr/>
    </dgm:pt>
    <dgm:pt modelId="{679ACF73-26CE-4160-8537-366E23741231}" type="pres">
      <dgm:prSet presAssocID="{D4ED46C4-A2CF-49B7-93F5-4B2CB454575F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4BA576AE-C897-452C-B410-27FBDB3824D0}" type="pres">
      <dgm:prSet presAssocID="{D4ED46C4-A2CF-49B7-93F5-4B2CB454575F}" presName="negativeSpace" presStyleCnt="0"/>
      <dgm:spPr/>
    </dgm:pt>
    <dgm:pt modelId="{53B6751E-2325-4AE5-8758-116008BD5A4E}" type="pres">
      <dgm:prSet presAssocID="{D4ED46C4-A2CF-49B7-93F5-4B2CB454575F}" presName="childText" presStyleLbl="conFgAcc1" presStyleIdx="0" presStyleCnt="5">
        <dgm:presLayoutVars>
          <dgm:bulletEnabled val="1"/>
        </dgm:presLayoutVars>
      </dgm:prSet>
      <dgm:spPr/>
    </dgm:pt>
    <dgm:pt modelId="{8C983CD9-5A07-40D6-999E-DF7A5E323E06}" type="pres">
      <dgm:prSet presAssocID="{4DDB31AF-2437-4384-A84B-6BEF7DA85A1C}" presName="spaceBetweenRectangles" presStyleCnt="0"/>
      <dgm:spPr/>
    </dgm:pt>
    <dgm:pt modelId="{4691D925-F112-4B79-BBB8-E4AD2EE8BA78}" type="pres">
      <dgm:prSet presAssocID="{6A090F1F-5BD3-48EA-B55E-CA25CF0715F1}" presName="parentLin" presStyleCnt="0"/>
      <dgm:spPr/>
    </dgm:pt>
    <dgm:pt modelId="{7AB6C0DA-EAC8-4F26-9E6C-FE0EEB2DABC3}" type="pres">
      <dgm:prSet presAssocID="{6A090F1F-5BD3-48EA-B55E-CA25CF0715F1}" presName="parentLeftMargin" presStyleLbl="node1" presStyleIdx="0" presStyleCnt="5"/>
      <dgm:spPr/>
    </dgm:pt>
    <dgm:pt modelId="{FACE1424-957A-4163-B4D0-448F7E9B038D}" type="pres">
      <dgm:prSet presAssocID="{6A090F1F-5BD3-48EA-B55E-CA25CF0715F1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ECFA994F-8712-48CC-AC5C-FA378F626BAE}" type="pres">
      <dgm:prSet presAssocID="{6A090F1F-5BD3-48EA-B55E-CA25CF0715F1}" presName="negativeSpace" presStyleCnt="0"/>
      <dgm:spPr/>
    </dgm:pt>
    <dgm:pt modelId="{FC3F6769-A548-48AE-A6CB-E91FC2A0F5B4}" type="pres">
      <dgm:prSet presAssocID="{6A090F1F-5BD3-48EA-B55E-CA25CF0715F1}" presName="childText" presStyleLbl="conFgAcc1" presStyleIdx="1" presStyleCnt="5">
        <dgm:presLayoutVars>
          <dgm:bulletEnabled val="1"/>
        </dgm:presLayoutVars>
      </dgm:prSet>
      <dgm:spPr/>
    </dgm:pt>
    <dgm:pt modelId="{357AF1EF-2950-4BB9-BEAD-4B5EE5D7DEBD}" type="pres">
      <dgm:prSet presAssocID="{0B1638FD-BDEE-41F0-BD93-C5871DD8DEF7}" presName="spaceBetweenRectangles" presStyleCnt="0"/>
      <dgm:spPr/>
    </dgm:pt>
    <dgm:pt modelId="{7AF0D1E2-26ED-4685-9835-910D58CF1402}" type="pres">
      <dgm:prSet presAssocID="{055CE8DA-3002-4ECD-A9F6-EF902D13F8E7}" presName="parentLin" presStyleCnt="0"/>
      <dgm:spPr/>
    </dgm:pt>
    <dgm:pt modelId="{ADC11F8F-B89E-4804-BB4E-4A9D86E4FABC}" type="pres">
      <dgm:prSet presAssocID="{055CE8DA-3002-4ECD-A9F6-EF902D13F8E7}" presName="parentLeftMargin" presStyleLbl="node1" presStyleIdx="1" presStyleCnt="5"/>
      <dgm:spPr/>
    </dgm:pt>
    <dgm:pt modelId="{2E9BDF77-8B68-4140-AD07-949846A2B6E7}" type="pres">
      <dgm:prSet presAssocID="{055CE8DA-3002-4ECD-A9F6-EF902D13F8E7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D66124D5-CC73-473A-9460-6F6523C2699D}" type="pres">
      <dgm:prSet presAssocID="{055CE8DA-3002-4ECD-A9F6-EF902D13F8E7}" presName="negativeSpace" presStyleCnt="0"/>
      <dgm:spPr/>
    </dgm:pt>
    <dgm:pt modelId="{592A01D3-5D95-4912-BB46-C27BD6DB073F}" type="pres">
      <dgm:prSet presAssocID="{055CE8DA-3002-4ECD-A9F6-EF902D13F8E7}" presName="childText" presStyleLbl="conFgAcc1" presStyleIdx="2" presStyleCnt="5">
        <dgm:presLayoutVars>
          <dgm:bulletEnabled val="1"/>
        </dgm:presLayoutVars>
      </dgm:prSet>
      <dgm:spPr/>
    </dgm:pt>
    <dgm:pt modelId="{2397D900-6C42-416C-9142-66391CE04A47}" type="pres">
      <dgm:prSet presAssocID="{64963B1C-6431-41DA-BB78-BAA4D879BBC1}" presName="spaceBetweenRectangles" presStyleCnt="0"/>
      <dgm:spPr/>
    </dgm:pt>
    <dgm:pt modelId="{965927AA-B122-4F34-8014-27F253716406}" type="pres">
      <dgm:prSet presAssocID="{D74BE519-ECEF-4A6E-8D5C-8EAAAAC90E61}" presName="parentLin" presStyleCnt="0"/>
      <dgm:spPr/>
    </dgm:pt>
    <dgm:pt modelId="{37578470-EBB1-4D28-B141-0C7E02263881}" type="pres">
      <dgm:prSet presAssocID="{D74BE519-ECEF-4A6E-8D5C-8EAAAAC90E61}" presName="parentLeftMargin" presStyleLbl="node1" presStyleIdx="2" presStyleCnt="5"/>
      <dgm:spPr/>
    </dgm:pt>
    <dgm:pt modelId="{EC32AFF9-94CB-494A-9F38-6FFCE38A5487}" type="pres">
      <dgm:prSet presAssocID="{D74BE519-ECEF-4A6E-8D5C-8EAAAAC90E61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98CF2148-2869-4F94-92F3-C68D08433FEC}" type="pres">
      <dgm:prSet presAssocID="{D74BE519-ECEF-4A6E-8D5C-8EAAAAC90E61}" presName="negativeSpace" presStyleCnt="0"/>
      <dgm:spPr/>
    </dgm:pt>
    <dgm:pt modelId="{44857EC0-497A-43D1-8CC5-06F8EB18DFA5}" type="pres">
      <dgm:prSet presAssocID="{D74BE519-ECEF-4A6E-8D5C-8EAAAAC90E61}" presName="childText" presStyleLbl="conFgAcc1" presStyleIdx="3" presStyleCnt="5">
        <dgm:presLayoutVars>
          <dgm:bulletEnabled val="1"/>
        </dgm:presLayoutVars>
      </dgm:prSet>
      <dgm:spPr/>
    </dgm:pt>
    <dgm:pt modelId="{94B9F3C2-0F1D-442A-B507-61D6C06D0C0D}" type="pres">
      <dgm:prSet presAssocID="{1043CFC3-CDCA-4295-BEAF-80FAEB887E18}" presName="spaceBetweenRectangles" presStyleCnt="0"/>
      <dgm:spPr/>
    </dgm:pt>
    <dgm:pt modelId="{37249CF4-3BF4-4E32-BB3E-BF58169BF9DA}" type="pres">
      <dgm:prSet presAssocID="{A0DBDC47-6923-489A-A673-692D11F69BE2}" presName="parentLin" presStyleCnt="0"/>
      <dgm:spPr/>
    </dgm:pt>
    <dgm:pt modelId="{2E4447DD-3A67-42F1-9190-134B4558E131}" type="pres">
      <dgm:prSet presAssocID="{A0DBDC47-6923-489A-A673-692D11F69BE2}" presName="parentLeftMargin" presStyleLbl="node1" presStyleIdx="3" presStyleCnt="5"/>
      <dgm:spPr/>
    </dgm:pt>
    <dgm:pt modelId="{C4A19503-D627-4611-909C-9C218640130F}" type="pres">
      <dgm:prSet presAssocID="{A0DBDC47-6923-489A-A673-692D11F69BE2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F0FC2608-3128-4A83-88EE-EF47A3F33501}" type="pres">
      <dgm:prSet presAssocID="{A0DBDC47-6923-489A-A673-692D11F69BE2}" presName="negativeSpace" presStyleCnt="0"/>
      <dgm:spPr/>
    </dgm:pt>
    <dgm:pt modelId="{2F92DEC3-AE02-4535-B3F5-4BA06003A5B9}" type="pres">
      <dgm:prSet presAssocID="{A0DBDC47-6923-489A-A673-692D11F69BE2}" presName="childText" presStyleLbl="conFgAcc1" presStyleIdx="4" presStyleCnt="5">
        <dgm:presLayoutVars>
          <dgm:bulletEnabled val="1"/>
        </dgm:presLayoutVars>
      </dgm:prSet>
      <dgm:spPr/>
    </dgm:pt>
  </dgm:ptLst>
  <dgm:cxnLst>
    <dgm:cxn modelId="{445EEA04-7934-4F1E-BB69-551AA2AB29D7}" type="presOf" srcId="{D74BE519-ECEF-4A6E-8D5C-8EAAAAC90E61}" destId="{EC32AFF9-94CB-494A-9F38-6FFCE38A5487}" srcOrd="1" destOrd="0" presId="urn:microsoft.com/office/officeart/2005/8/layout/list1"/>
    <dgm:cxn modelId="{16813B1E-9C1E-4EC6-98E2-3CDA3BBA3C84}" type="presOf" srcId="{055CE8DA-3002-4ECD-A9F6-EF902D13F8E7}" destId="{2E9BDF77-8B68-4140-AD07-949846A2B6E7}" srcOrd="1" destOrd="0" presId="urn:microsoft.com/office/officeart/2005/8/layout/list1"/>
    <dgm:cxn modelId="{6D2ECE22-BC45-4F8A-816D-855ADD84E827}" srcId="{822EBEAE-4C02-4789-B83B-5C6C3E881825}" destId="{6A090F1F-5BD3-48EA-B55E-CA25CF0715F1}" srcOrd="1" destOrd="0" parTransId="{613044BB-481E-4D28-99E8-3A95ACB58754}" sibTransId="{0B1638FD-BDEE-41F0-BD93-C5871DD8DEF7}"/>
    <dgm:cxn modelId="{067F7E28-7277-4ED2-8727-CB181320133A}" type="presOf" srcId="{D74BE519-ECEF-4A6E-8D5C-8EAAAAC90E61}" destId="{37578470-EBB1-4D28-B141-0C7E02263881}" srcOrd="0" destOrd="0" presId="urn:microsoft.com/office/officeart/2005/8/layout/list1"/>
    <dgm:cxn modelId="{A28C1432-7DE3-464F-9F7D-1B9862883F99}" type="presOf" srcId="{D4ED46C4-A2CF-49B7-93F5-4B2CB454575F}" destId="{310F28EF-A0C4-4135-867A-3F69C772A78D}" srcOrd="0" destOrd="0" presId="urn:microsoft.com/office/officeart/2005/8/layout/list1"/>
    <dgm:cxn modelId="{D6FDD566-3D1A-4ED8-9C4A-55A4C29D663F}" srcId="{822EBEAE-4C02-4789-B83B-5C6C3E881825}" destId="{A0DBDC47-6923-489A-A673-692D11F69BE2}" srcOrd="4" destOrd="0" parTransId="{A3009FB1-50D5-4C5C-AC67-705E06F3A6B1}" sibTransId="{8F319086-8E80-44D0-9234-5E182883AA05}"/>
    <dgm:cxn modelId="{AC13BC49-6F81-48E9-B43D-F86E9F974917}" type="presOf" srcId="{822EBEAE-4C02-4789-B83B-5C6C3E881825}" destId="{24741D04-0F75-477B-85F4-8759E5668801}" srcOrd="0" destOrd="0" presId="urn:microsoft.com/office/officeart/2005/8/layout/list1"/>
    <dgm:cxn modelId="{F6F15E4A-45AD-493E-ADD4-1805603F4422}" type="presOf" srcId="{D4ED46C4-A2CF-49B7-93F5-4B2CB454575F}" destId="{679ACF73-26CE-4160-8537-366E23741231}" srcOrd="1" destOrd="0" presId="urn:microsoft.com/office/officeart/2005/8/layout/list1"/>
    <dgm:cxn modelId="{51D6D16C-037C-47E6-804D-877BFE89A528}" srcId="{822EBEAE-4C02-4789-B83B-5C6C3E881825}" destId="{D4ED46C4-A2CF-49B7-93F5-4B2CB454575F}" srcOrd="0" destOrd="0" parTransId="{C541C431-719F-4C0A-A7DA-756A48D4292C}" sibTransId="{4DDB31AF-2437-4384-A84B-6BEF7DA85A1C}"/>
    <dgm:cxn modelId="{6321754E-3B25-4449-8536-C55BE5D46129}" srcId="{D4ED46C4-A2CF-49B7-93F5-4B2CB454575F}" destId="{8B9013ED-E4D5-4A21-903E-EACCCD303260}" srcOrd="1" destOrd="0" parTransId="{6FC98507-4417-402F-AF73-72B4F577259C}" sibTransId="{1715025D-E7BF-4963-8809-35935EE77A6F}"/>
    <dgm:cxn modelId="{AD488058-912D-417D-878F-401100AE9F1C}" srcId="{D4ED46C4-A2CF-49B7-93F5-4B2CB454575F}" destId="{8E2C10B7-706F-41BA-BF7B-44643504062C}" srcOrd="2" destOrd="0" parTransId="{32E0723B-83A3-4857-A17F-6ADA55042CB8}" sibTransId="{D9E23B57-FFAE-42EE-AA45-E84DFC753C83}"/>
    <dgm:cxn modelId="{D4A08781-7F41-43A1-BC36-A41F1C8E780E}" type="presOf" srcId="{055CE8DA-3002-4ECD-A9F6-EF902D13F8E7}" destId="{ADC11F8F-B89E-4804-BB4E-4A9D86E4FABC}" srcOrd="0" destOrd="0" presId="urn:microsoft.com/office/officeart/2005/8/layout/list1"/>
    <dgm:cxn modelId="{7987A589-E23F-4354-90F2-596AAC4CE45A}" type="presOf" srcId="{8B9013ED-E4D5-4A21-903E-EACCCD303260}" destId="{53B6751E-2325-4AE5-8758-116008BD5A4E}" srcOrd="0" destOrd="1" presId="urn:microsoft.com/office/officeart/2005/8/layout/list1"/>
    <dgm:cxn modelId="{7E0AA28D-E10A-49AB-8F4E-2514B59B4A15}" type="presOf" srcId="{6A090F1F-5BD3-48EA-B55E-CA25CF0715F1}" destId="{FACE1424-957A-4163-B4D0-448F7E9B038D}" srcOrd="1" destOrd="0" presId="urn:microsoft.com/office/officeart/2005/8/layout/list1"/>
    <dgm:cxn modelId="{ED3C2BB7-3EAB-4E4F-8274-EB077F6165D6}" srcId="{822EBEAE-4C02-4789-B83B-5C6C3E881825}" destId="{D74BE519-ECEF-4A6E-8D5C-8EAAAAC90E61}" srcOrd="3" destOrd="0" parTransId="{AD278DB1-FEB2-4977-BDF3-BA9CADE5F2C7}" sibTransId="{1043CFC3-CDCA-4295-BEAF-80FAEB887E18}"/>
    <dgm:cxn modelId="{22D78ABE-EBCD-4DA7-A5F2-0081A3A40B93}" type="presOf" srcId="{6A090F1F-5BD3-48EA-B55E-CA25CF0715F1}" destId="{7AB6C0DA-EAC8-4F26-9E6C-FE0EEB2DABC3}" srcOrd="0" destOrd="0" presId="urn:microsoft.com/office/officeart/2005/8/layout/list1"/>
    <dgm:cxn modelId="{13E0EAC7-CD19-49FF-8C12-D35AD40F73D0}" type="presOf" srcId="{A0DBDC47-6923-489A-A673-692D11F69BE2}" destId="{C4A19503-D627-4611-909C-9C218640130F}" srcOrd="1" destOrd="0" presId="urn:microsoft.com/office/officeart/2005/8/layout/list1"/>
    <dgm:cxn modelId="{A5ADF5E2-57DB-4501-9881-32AD34F391CE}" type="presOf" srcId="{E022E948-65CD-4376-9058-834B59BC7F20}" destId="{53B6751E-2325-4AE5-8758-116008BD5A4E}" srcOrd="0" destOrd="0" presId="urn:microsoft.com/office/officeart/2005/8/layout/list1"/>
    <dgm:cxn modelId="{601113E5-0004-4D93-BE31-FF788E5A5EEA}" srcId="{D4ED46C4-A2CF-49B7-93F5-4B2CB454575F}" destId="{E022E948-65CD-4376-9058-834B59BC7F20}" srcOrd="0" destOrd="0" parTransId="{DC6D16F8-520F-4125-A3D7-BDDD9167D274}" sibTransId="{223F6096-DBA7-4964-A2CB-C2DB0AE756F9}"/>
    <dgm:cxn modelId="{B021F8E8-8F34-4268-8D90-F54C2EDF8CE0}" type="presOf" srcId="{A0DBDC47-6923-489A-A673-692D11F69BE2}" destId="{2E4447DD-3A67-42F1-9190-134B4558E131}" srcOrd="0" destOrd="0" presId="urn:microsoft.com/office/officeart/2005/8/layout/list1"/>
    <dgm:cxn modelId="{014DDAEF-AAFC-42BB-91DE-8A8FD8B886C2}" srcId="{822EBEAE-4C02-4789-B83B-5C6C3E881825}" destId="{055CE8DA-3002-4ECD-A9F6-EF902D13F8E7}" srcOrd="2" destOrd="0" parTransId="{BE34F6E5-735F-4AA3-BCB5-F987A27991D5}" sibTransId="{64963B1C-6431-41DA-BB78-BAA4D879BBC1}"/>
    <dgm:cxn modelId="{4EACD7FE-DC7D-4219-8B43-C069C8643D49}" type="presOf" srcId="{8E2C10B7-706F-41BA-BF7B-44643504062C}" destId="{53B6751E-2325-4AE5-8758-116008BD5A4E}" srcOrd="0" destOrd="2" presId="urn:microsoft.com/office/officeart/2005/8/layout/list1"/>
    <dgm:cxn modelId="{7F6456DD-1DAA-4401-A394-3FCEFC08092C}" type="presParOf" srcId="{24741D04-0F75-477B-85F4-8759E5668801}" destId="{B752E44E-3EA9-4E59-9FB2-684B4D3A2CC0}" srcOrd="0" destOrd="0" presId="urn:microsoft.com/office/officeart/2005/8/layout/list1"/>
    <dgm:cxn modelId="{BFCE803E-B328-4A33-B550-91728E960DDE}" type="presParOf" srcId="{B752E44E-3EA9-4E59-9FB2-684B4D3A2CC0}" destId="{310F28EF-A0C4-4135-867A-3F69C772A78D}" srcOrd="0" destOrd="0" presId="urn:microsoft.com/office/officeart/2005/8/layout/list1"/>
    <dgm:cxn modelId="{6C6482CD-D8AE-46BE-9599-CCE0C25162BF}" type="presParOf" srcId="{B752E44E-3EA9-4E59-9FB2-684B4D3A2CC0}" destId="{679ACF73-26CE-4160-8537-366E23741231}" srcOrd="1" destOrd="0" presId="urn:microsoft.com/office/officeart/2005/8/layout/list1"/>
    <dgm:cxn modelId="{6874A05D-C56A-4AD8-B6E0-B54B2C70C074}" type="presParOf" srcId="{24741D04-0F75-477B-85F4-8759E5668801}" destId="{4BA576AE-C897-452C-B410-27FBDB3824D0}" srcOrd="1" destOrd="0" presId="urn:microsoft.com/office/officeart/2005/8/layout/list1"/>
    <dgm:cxn modelId="{EE4FE3DA-C03A-42B3-AF81-5C9776459BB4}" type="presParOf" srcId="{24741D04-0F75-477B-85F4-8759E5668801}" destId="{53B6751E-2325-4AE5-8758-116008BD5A4E}" srcOrd="2" destOrd="0" presId="urn:microsoft.com/office/officeart/2005/8/layout/list1"/>
    <dgm:cxn modelId="{8802B257-B44C-4B27-83A7-6CC2433BC793}" type="presParOf" srcId="{24741D04-0F75-477B-85F4-8759E5668801}" destId="{8C983CD9-5A07-40D6-999E-DF7A5E323E06}" srcOrd="3" destOrd="0" presId="urn:microsoft.com/office/officeart/2005/8/layout/list1"/>
    <dgm:cxn modelId="{E8255D79-1016-4668-B3BE-7E0CFC8885AD}" type="presParOf" srcId="{24741D04-0F75-477B-85F4-8759E5668801}" destId="{4691D925-F112-4B79-BBB8-E4AD2EE8BA78}" srcOrd="4" destOrd="0" presId="urn:microsoft.com/office/officeart/2005/8/layout/list1"/>
    <dgm:cxn modelId="{526F76AB-8FFE-429D-A155-185D30E49B51}" type="presParOf" srcId="{4691D925-F112-4B79-BBB8-E4AD2EE8BA78}" destId="{7AB6C0DA-EAC8-4F26-9E6C-FE0EEB2DABC3}" srcOrd="0" destOrd="0" presId="urn:microsoft.com/office/officeart/2005/8/layout/list1"/>
    <dgm:cxn modelId="{902DD2DF-D983-493D-987C-A512386FE61F}" type="presParOf" srcId="{4691D925-F112-4B79-BBB8-E4AD2EE8BA78}" destId="{FACE1424-957A-4163-B4D0-448F7E9B038D}" srcOrd="1" destOrd="0" presId="urn:microsoft.com/office/officeart/2005/8/layout/list1"/>
    <dgm:cxn modelId="{667AC86D-64F1-4242-AF72-B744B537FACF}" type="presParOf" srcId="{24741D04-0F75-477B-85F4-8759E5668801}" destId="{ECFA994F-8712-48CC-AC5C-FA378F626BAE}" srcOrd="5" destOrd="0" presId="urn:microsoft.com/office/officeart/2005/8/layout/list1"/>
    <dgm:cxn modelId="{40BE72D8-7926-4F3B-9E8C-FF9FB343ED52}" type="presParOf" srcId="{24741D04-0F75-477B-85F4-8759E5668801}" destId="{FC3F6769-A548-48AE-A6CB-E91FC2A0F5B4}" srcOrd="6" destOrd="0" presId="urn:microsoft.com/office/officeart/2005/8/layout/list1"/>
    <dgm:cxn modelId="{5D49F2C8-58AE-43AB-8FC3-7DF81CADD62B}" type="presParOf" srcId="{24741D04-0F75-477B-85F4-8759E5668801}" destId="{357AF1EF-2950-4BB9-BEAD-4B5EE5D7DEBD}" srcOrd="7" destOrd="0" presId="urn:microsoft.com/office/officeart/2005/8/layout/list1"/>
    <dgm:cxn modelId="{96BD7DED-F6DC-4A67-9F25-5DBE21C1BD14}" type="presParOf" srcId="{24741D04-0F75-477B-85F4-8759E5668801}" destId="{7AF0D1E2-26ED-4685-9835-910D58CF1402}" srcOrd="8" destOrd="0" presId="urn:microsoft.com/office/officeart/2005/8/layout/list1"/>
    <dgm:cxn modelId="{FFAEA140-625A-47A8-BAE4-60BA4E686F6E}" type="presParOf" srcId="{7AF0D1E2-26ED-4685-9835-910D58CF1402}" destId="{ADC11F8F-B89E-4804-BB4E-4A9D86E4FABC}" srcOrd="0" destOrd="0" presId="urn:microsoft.com/office/officeart/2005/8/layout/list1"/>
    <dgm:cxn modelId="{224AE834-6517-427F-82F7-17815EE25E4F}" type="presParOf" srcId="{7AF0D1E2-26ED-4685-9835-910D58CF1402}" destId="{2E9BDF77-8B68-4140-AD07-949846A2B6E7}" srcOrd="1" destOrd="0" presId="urn:microsoft.com/office/officeart/2005/8/layout/list1"/>
    <dgm:cxn modelId="{5D38D8FC-91D9-4015-9220-FD53C9543AC0}" type="presParOf" srcId="{24741D04-0F75-477B-85F4-8759E5668801}" destId="{D66124D5-CC73-473A-9460-6F6523C2699D}" srcOrd="9" destOrd="0" presId="urn:microsoft.com/office/officeart/2005/8/layout/list1"/>
    <dgm:cxn modelId="{1622FAF7-ACE7-417A-91C1-6251C289A264}" type="presParOf" srcId="{24741D04-0F75-477B-85F4-8759E5668801}" destId="{592A01D3-5D95-4912-BB46-C27BD6DB073F}" srcOrd="10" destOrd="0" presId="urn:microsoft.com/office/officeart/2005/8/layout/list1"/>
    <dgm:cxn modelId="{A9DE9302-CA04-44E7-9B9F-A5EAA9E7DD23}" type="presParOf" srcId="{24741D04-0F75-477B-85F4-8759E5668801}" destId="{2397D900-6C42-416C-9142-66391CE04A47}" srcOrd="11" destOrd="0" presId="urn:microsoft.com/office/officeart/2005/8/layout/list1"/>
    <dgm:cxn modelId="{F2923256-FE4D-410E-87FD-CEEDA04DADED}" type="presParOf" srcId="{24741D04-0F75-477B-85F4-8759E5668801}" destId="{965927AA-B122-4F34-8014-27F253716406}" srcOrd="12" destOrd="0" presId="urn:microsoft.com/office/officeart/2005/8/layout/list1"/>
    <dgm:cxn modelId="{D9A4787C-6DBB-4A67-8FF4-FE0DE29088A4}" type="presParOf" srcId="{965927AA-B122-4F34-8014-27F253716406}" destId="{37578470-EBB1-4D28-B141-0C7E02263881}" srcOrd="0" destOrd="0" presId="urn:microsoft.com/office/officeart/2005/8/layout/list1"/>
    <dgm:cxn modelId="{90D999C1-38F7-46AD-8D64-4B576052CEE5}" type="presParOf" srcId="{965927AA-B122-4F34-8014-27F253716406}" destId="{EC32AFF9-94CB-494A-9F38-6FFCE38A5487}" srcOrd="1" destOrd="0" presId="urn:microsoft.com/office/officeart/2005/8/layout/list1"/>
    <dgm:cxn modelId="{A0B2C0F7-8BD0-40B4-9CCD-90FAFF117E59}" type="presParOf" srcId="{24741D04-0F75-477B-85F4-8759E5668801}" destId="{98CF2148-2869-4F94-92F3-C68D08433FEC}" srcOrd="13" destOrd="0" presId="urn:microsoft.com/office/officeart/2005/8/layout/list1"/>
    <dgm:cxn modelId="{A608B3D9-390A-412A-9CEE-4E646A0B03E1}" type="presParOf" srcId="{24741D04-0F75-477B-85F4-8759E5668801}" destId="{44857EC0-497A-43D1-8CC5-06F8EB18DFA5}" srcOrd="14" destOrd="0" presId="urn:microsoft.com/office/officeart/2005/8/layout/list1"/>
    <dgm:cxn modelId="{ACD57758-AF8C-47F7-8F8E-A93072DB3C24}" type="presParOf" srcId="{24741D04-0F75-477B-85F4-8759E5668801}" destId="{94B9F3C2-0F1D-442A-B507-61D6C06D0C0D}" srcOrd="15" destOrd="0" presId="urn:microsoft.com/office/officeart/2005/8/layout/list1"/>
    <dgm:cxn modelId="{E73E3437-AC54-4F80-8000-EBC7D5230D27}" type="presParOf" srcId="{24741D04-0F75-477B-85F4-8759E5668801}" destId="{37249CF4-3BF4-4E32-BB3E-BF58169BF9DA}" srcOrd="16" destOrd="0" presId="urn:microsoft.com/office/officeart/2005/8/layout/list1"/>
    <dgm:cxn modelId="{E6007577-459B-4DDB-BDEE-0075339AE2A0}" type="presParOf" srcId="{37249CF4-3BF4-4E32-BB3E-BF58169BF9DA}" destId="{2E4447DD-3A67-42F1-9190-134B4558E131}" srcOrd="0" destOrd="0" presId="urn:microsoft.com/office/officeart/2005/8/layout/list1"/>
    <dgm:cxn modelId="{BF4C0AAB-12C7-4923-8FD8-ACD2E925C512}" type="presParOf" srcId="{37249CF4-3BF4-4E32-BB3E-BF58169BF9DA}" destId="{C4A19503-D627-4611-909C-9C218640130F}" srcOrd="1" destOrd="0" presId="urn:microsoft.com/office/officeart/2005/8/layout/list1"/>
    <dgm:cxn modelId="{CB037994-6478-4826-A227-A0D8850C91AB}" type="presParOf" srcId="{24741D04-0F75-477B-85F4-8759E5668801}" destId="{F0FC2608-3128-4A83-88EE-EF47A3F33501}" srcOrd="17" destOrd="0" presId="urn:microsoft.com/office/officeart/2005/8/layout/list1"/>
    <dgm:cxn modelId="{A32A7F2E-73B5-4A81-912F-F65FCAC04ABF}" type="presParOf" srcId="{24741D04-0F75-477B-85F4-8759E5668801}" destId="{2F92DEC3-AE02-4535-B3F5-4BA06003A5B9}" srcOrd="18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BAA4DB-FEDE-4843-A3FE-E59C6D3027FB}">
      <dsp:nvSpPr>
        <dsp:cNvPr id="0" name=""/>
        <dsp:cNvSpPr/>
      </dsp:nvSpPr>
      <dsp:spPr>
        <a:xfrm>
          <a:off x="0" y="747703"/>
          <a:ext cx="2866008" cy="18199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542021-0B9F-4088-B300-8C440C3BFB17}">
      <dsp:nvSpPr>
        <dsp:cNvPr id="0" name=""/>
        <dsp:cNvSpPr/>
      </dsp:nvSpPr>
      <dsp:spPr>
        <a:xfrm>
          <a:off x="318445" y="1050226"/>
          <a:ext cx="2866008" cy="181991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noProof="0" dirty="0"/>
            <a:t>Not knowing what beers are available around the world and always ending up drinking similar brands, the application allows to search by category, style and brand on various locations</a:t>
          </a:r>
        </a:p>
      </dsp:txBody>
      <dsp:txXfrm>
        <a:off x="371748" y="1103529"/>
        <a:ext cx="2759402" cy="1713309"/>
      </dsp:txXfrm>
    </dsp:sp>
    <dsp:sp modelId="{06653016-FFA6-4CB2-99CE-E160BEBA3D30}">
      <dsp:nvSpPr>
        <dsp:cNvPr id="0" name=""/>
        <dsp:cNvSpPr/>
      </dsp:nvSpPr>
      <dsp:spPr>
        <a:xfrm>
          <a:off x="3502899" y="747703"/>
          <a:ext cx="2866008" cy="18199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77532-86AB-4B84-9034-9A87920E0C92}">
      <dsp:nvSpPr>
        <dsp:cNvPr id="0" name=""/>
        <dsp:cNvSpPr/>
      </dsp:nvSpPr>
      <dsp:spPr>
        <a:xfrm>
          <a:off x="3821344" y="1050226"/>
          <a:ext cx="2866008" cy="181991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For business travelers with reduced time it tends to be hard to find dining </a:t>
          </a:r>
          <a:r>
            <a:rPr lang="en-US" sz="1600" kern="1200" noProof="0" dirty="0"/>
            <a:t>options</a:t>
          </a:r>
          <a:r>
            <a:rPr lang="en-US" sz="1600" kern="1200" dirty="0"/>
            <a:t>, this application will suggest nearby places by association to selected beers</a:t>
          </a:r>
        </a:p>
      </dsp:txBody>
      <dsp:txXfrm>
        <a:off x="3874647" y="1103529"/>
        <a:ext cx="2759402" cy="1713309"/>
      </dsp:txXfrm>
    </dsp:sp>
    <dsp:sp modelId="{6F019141-6F8D-4FDE-BF23-E85D3B104A2A}">
      <dsp:nvSpPr>
        <dsp:cNvPr id="0" name=""/>
        <dsp:cNvSpPr/>
      </dsp:nvSpPr>
      <dsp:spPr>
        <a:xfrm>
          <a:off x="7005798" y="747703"/>
          <a:ext cx="2866008" cy="1819915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F6D8C4C-738A-4143-BE70-6C7C2BE56C58}">
      <dsp:nvSpPr>
        <dsp:cNvPr id="0" name=""/>
        <dsp:cNvSpPr/>
      </dsp:nvSpPr>
      <dsp:spPr>
        <a:xfrm>
          <a:off x="7324243" y="1050226"/>
          <a:ext cx="2866008" cy="181991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In addition, for leisure travelers, the application will also show weather forecast to enjoy a perfect beer experience</a:t>
          </a:r>
        </a:p>
      </dsp:txBody>
      <dsp:txXfrm>
        <a:off x="7377546" y="1103529"/>
        <a:ext cx="2759402" cy="171330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B6751E-2325-4AE5-8758-116008BD5A4E}">
      <dsp:nvSpPr>
        <dsp:cNvPr id="0" name=""/>
        <dsp:cNvSpPr/>
      </dsp:nvSpPr>
      <dsp:spPr>
        <a:xfrm>
          <a:off x="0" y="1973593"/>
          <a:ext cx="6513603" cy="6048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05528" tIns="166624" rIns="505528" bIns="56896" numCol="1" spcCol="1270" anchor="t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noProof="0" dirty="0"/>
            <a:t>Current location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noProof="0" dirty="0"/>
            <a:t>Select specific target location</a:t>
          </a:r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800" kern="1200" noProof="0" dirty="0"/>
            <a:t>Get a location (trip destination) based on a feeling lucky search result for beers</a:t>
          </a:r>
        </a:p>
      </dsp:txBody>
      <dsp:txXfrm>
        <a:off x="0" y="1973593"/>
        <a:ext cx="6513603" cy="604800"/>
      </dsp:txXfrm>
    </dsp:sp>
    <dsp:sp modelId="{679ACF73-26CE-4160-8537-366E23741231}">
      <dsp:nvSpPr>
        <dsp:cNvPr id="0" name=""/>
        <dsp:cNvSpPr/>
      </dsp:nvSpPr>
      <dsp:spPr>
        <a:xfrm>
          <a:off x="325680" y="1855513"/>
          <a:ext cx="4559522" cy="2361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800" kern="1200"/>
            <a:t>Choose either</a:t>
          </a:r>
          <a:endParaRPr lang="en-US" sz="800" kern="1200"/>
        </a:p>
      </dsp:txBody>
      <dsp:txXfrm>
        <a:off x="337208" y="1867041"/>
        <a:ext cx="4536466" cy="213104"/>
      </dsp:txXfrm>
    </dsp:sp>
    <dsp:sp modelId="{FC3F6769-A548-48AE-A6CB-E91FC2A0F5B4}">
      <dsp:nvSpPr>
        <dsp:cNvPr id="0" name=""/>
        <dsp:cNvSpPr/>
      </dsp:nvSpPr>
      <dsp:spPr>
        <a:xfrm>
          <a:off x="0" y="2739673"/>
          <a:ext cx="6513603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1689636"/>
              <a:satOff val="-4355"/>
              <a:lumOff val="-2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ACE1424-957A-4163-B4D0-448F7E9B038D}">
      <dsp:nvSpPr>
        <dsp:cNvPr id="0" name=""/>
        <dsp:cNvSpPr/>
      </dsp:nvSpPr>
      <dsp:spPr>
        <a:xfrm>
          <a:off x="325680" y="2621593"/>
          <a:ext cx="4559522" cy="236160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dirty="0"/>
            <a:t>Provide beer details to user, so he/she can get familiar with available options on selected location</a:t>
          </a:r>
        </a:p>
      </dsp:txBody>
      <dsp:txXfrm>
        <a:off x="337208" y="2633121"/>
        <a:ext cx="4536466" cy="213104"/>
      </dsp:txXfrm>
    </dsp:sp>
    <dsp:sp modelId="{592A01D3-5D95-4912-BB46-C27BD6DB073F}">
      <dsp:nvSpPr>
        <dsp:cNvPr id="0" name=""/>
        <dsp:cNvSpPr/>
      </dsp:nvSpPr>
      <dsp:spPr>
        <a:xfrm>
          <a:off x="0" y="3102553"/>
          <a:ext cx="6513603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3379271"/>
              <a:satOff val="-8710"/>
              <a:lumOff val="-588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9BDF77-8B68-4140-AD07-949846A2B6E7}">
      <dsp:nvSpPr>
        <dsp:cNvPr id="0" name=""/>
        <dsp:cNvSpPr/>
      </dsp:nvSpPr>
      <dsp:spPr>
        <a:xfrm>
          <a:off x="325680" y="2984473"/>
          <a:ext cx="4559522" cy="236160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noProof="0" dirty="0"/>
            <a:t>Explore beer options: categories, styles and brands</a:t>
          </a:r>
        </a:p>
      </dsp:txBody>
      <dsp:txXfrm>
        <a:off x="337208" y="2996001"/>
        <a:ext cx="4536466" cy="213104"/>
      </dsp:txXfrm>
    </dsp:sp>
    <dsp:sp modelId="{44857EC0-497A-43D1-8CC5-06F8EB18DFA5}">
      <dsp:nvSpPr>
        <dsp:cNvPr id="0" name=""/>
        <dsp:cNvSpPr/>
      </dsp:nvSpPr>
      <dsp:spPr>
        <a:xfrm>
          <a:off x="0" y="3465433"/>
          <a:ext cx="6513603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5068907"/>
              <a:satOff val="-13064"/>
              <a:lumOff val="-882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32AFF9-94CB-494A-9F38-6FFCE38A5487}">
      <dsp:nvSpPr>
        <dsp:cNvPr id="0" name=""/>
        <dsp:cNvSpPr/>
      </dsp:nvSpPr>
      <dsp:spPr>
        <a:xfrm>
          <a:off x="325680" y="3347353"/>
          <a:ext cx="4559522" cy="236160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noProof="0" dirty="0"/>
            <a:t>Inform weather details in beer destinations</a:t>
          </a:r>
        </a:p>
      </dsp:txBody>
      <dsp:txXfrm>
        <a:off x="337208" y="3358881"/>
        <a:ext cx="4536466" cy="213104"/>
      </dsp:txXfrm>
    </dsp:sp>
    <dsp:sp modelId="{2F92DEC3-AE02-4535-B3F5-4BA06003A5B9}">
      <dsp:nvSpPr>
        <dsp:cNvPr id="0" name=""/>
        <dsp:cNvSpPr/>
      </dsp:nvSpPr>
      <dsp:spPr>
        <a:xfrm>
          <a:off x="0" y="3828313"/>
          <a:ext cx="6513603" cy="201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6758543"/>
              <a:satOff val="-17419"/>
              <a:lumOff val="-1176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4A19503-D627-4611-909C-9C218640130F}">
      <dsp:nvSpPr>
        <dsp:cNvPr id="0" name=""/>
        <dsp:cNvSpPr/>
      </dsp:nvSpPr>
      <dsp:spPr>
        <a:xfrm>
          <a:off x="325680" y="3710233"/>
          <a:ext cx="4559522" cy="2361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2339" tIns="0" rIns="172339" bIns="0" numCol="1" spcCol="1270" anchor="ctr" anchorCtr="0">
          <a:noAutofit/>
        </a:bodyPr>
        <a:lstStyle/>
        <a:p>
          <a:pPr marL="0" lvl="0" indent="0" algn="l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00" kern="1200" noProof="0" dirty="0"/>
            <a:t>Inform about nearby dining options</a:t>
          </a:r>
        </a:p>
      </dsp:txBody>
      <dsp:txXfrm>
        <a:off x="337208" y="3721761"/>
        <a:ext cx="4536466" cy="2131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gif>
</file>

<file path=ppt/media/image4.jpe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199BD2-2208-4E3F-A5EC-9BCC66982C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2C95D1-2E53-43FA-8002-CC47622F0B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B68095C-7F7E-4032-9A24-E24BA1EA84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7C4442-AD89-4FB8-AC60-6E6C590955D8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04D57B4-2D4E-4B9D-B065-3F7341A90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2C541F-D4AD-4381-9791-1E3CB8797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1FAFB7-D038-44CC-941A-FD6D74BE5FC7}" type="slidenum">
              <a:rPr lang="es-MX" smtClean="0"/>
              <a:t>‹#›</a:t>
            </a:fld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8D46ED4-9343-4C74-9C98-2FFD15AA3E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435604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D027A2C-167E-4E5E-AFCF-5027F1C051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D9AFDD6-1A7D-450D-B9F2-9881CFBCBB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7B95863-7A1E-4B4B-9734-AC383A51A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10662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79C3C6-0324-4A26-9294-BD0D08FF7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137E48E-AC47-4261-9BFD-7B4105466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CDE1C55-A54E-42B4-A44F-D77AEBCA9C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789F14D-2D50-47F2-8CDE-578E2BA11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20171F1-874D-4C3E-B7A8-A34B009547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2484067-550F-4A7D-B2F1-47B5BF81E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290675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C91C34C-B23B-4B67-9098-3F69501A3D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5AF28E6-E312-48C7-88BA-6213B01B46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5C18788-B0B0-4519-927D-D48B4C78D7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4BBC00B-EE82-4F55-8119-444595955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85EDBC9-F542-465F-B322-02D48E42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38C28C4-5CDC-40CE-BA50-4C5EDB6CE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600457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7CD051-6CC7-4FA5-ABEE-26892D7C23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C577A15-3A5F-4571-A48F-9FFF2C8EF6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22A8519-EF7A-4AF5-A05F-68719EC98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19B80C-6C02-42BC-81C1-B94521DC8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223B88-0024-4A84-AAF4-710651181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3655533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2BB559B-FD62-4805-97B9-4539ED960B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A2621A45-F5E4-4979-BABC-DB4156D66E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CBE832-4DA7-4376-87B7-7E8094288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4F90F6-72F4-4BC4-88BC-FA4BECCAD2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06EB7C8-D0A8-44B5-8738-B9F5A0E88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2451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8C2E7E-D6A9-4503-A40C-7F33AB39E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A747C6-CB93-4274-886C-4E19D85DC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10420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n 8">
            <a:extLst>
              <a:ext uri="{FF2B5EF4-FFF2-40B4-BE49-F238E27FC236}">
                <a16:creationId xmlns:a16="http://schemas.microsoft.com/office/drawing/2014/main" id="{9D4BFAB6-E572-432F-B80E-D2629FE366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0364" t="6862" r="29931" b="88485"/>
          <a:stretch/>
        </p:blipFill>
        <p:spPr>
          <a:xfrm>
            <a:off x="0" y="6538913"/>
            <a:ext cx="12192000" cy="319087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D8C2E7E-D6A9-4503-A40C-7F33AB39E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A747C6-CB93-4274-886C-4E19D85DCD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MX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688A293F-B630-4E97-ABC7-B3DFA336D2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96" t="7282" r="79409" b="88485"/>
          <a:stretch/>
        </p:blipFill>
        <p:spPr>
          <a:xfrm>
            <a:off x="423948" y="6551079"/>
            <a:ext cx="340821" cy="290295"/>
          </a:xfrm>
          <a:prstGeom prst="rect">
            <a:avLst/>
          </a:prstGeo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04CADB40-0362-4E59-9771-1577B6F2EE04}"/>
              </a:ext>
            </a:extLst>
          </p:cNvPr>
          <p:cNvSpPr/>
          <p:nvPr userDrawn="1"/>
        </p:nvSpPr>
        <p:spPr>
          <a:xfrm>
            <a:off x="656858" y="6511560"/>
            <a:ext cx="3478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Beer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Hunters Ultimate </a:t>
            </a:r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Search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Tool!</a:t>
            </a:r>
          </a:p>
        </p:txBody>
      </p:sp>
    </p:spTree>
    <p:extLst>
      <p:ext uri="{BB962C8B-B14F-4D97-AF65-F5344CB8AC3E}">
        <p14:creationId xmlns:p14="http://schemas.microsoft.com/office/powerpoint/2010/main" val="3506385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B61EA29-FDF2-49D5-8046-357ACC52DE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D48F03-6226-41EF-984E-BFA19F76BB9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4F4C4F-AA02-46F7-A173-AEA6E21D46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79D025-D1E6-4B83-8AC3-833AC79FD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3478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36CDD1-77E7-4CC8-AE64-4EAD47F9A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FEBAD7B-A6A7-4393-B3EC-F2819E0C33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CF09721-A711-42AC-9A60-615D2A933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 dirty="0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5AD858-B470-471A-BDAC-9930CD95C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70C649-F29E-4980-BDC3-71E02FD805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F9A2A21-B35A-4A24-85D3-249724A026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0364" t="6862" r="29931" b="88485"/>
          <a:stretch/>
        </p:blipFill>
        <p:spPr>
          <a:xfrm>
            <a:off x="0" y="6538913"/>
            <a:ext cx="12192000" cy="3190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719131AF-FAD6-434B-B1A6-9076AA44AF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7796" t="7282" r="79409" b="88485"/>
          <a:stretch/>
        </p:blipFill>
        <p:spPr>
          <a:xfrm>
            <a:off x="423948" y="6551079"/>
            <a:ext cx="340821" cy="290295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D0F80E12-3633-42E1-95AF-CB3464CDCC28}"/>
              </a:ext>
            </a:extLst>
          </p:cNvPr>
          <p:cNvSpPr/>
          <p:nvPr userDrawn="1"/>
        </p:nvSpPr>
        <p:spPr>
          <a:xfrm>
            <a:off x="648544" y="6511560"/>
            <a:ext cx="3478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Beer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Hunters Ultimate </a:t>
            </a:r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Search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Tool!</a:t>
            </a:r>
          </a:p>
        </p:txBody>
      </p:sp>
    </p:spTree>
    <p:extLst>
      <p:ext uri="{BB962C8B-B14F-4D97-AF65-F5344CB8AC3E}">
        <p14:creationId xmlns:p14="http://schemas.microsoft.com/office/powerpoint/2010/main" val="673686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13792B-4568-4B6F-BF44-81794EF8B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2EF7797-9276-431A-958A-EFE189D74F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8F186D2-EDC9-4ADA-9615-B34DFECE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968D7D-8371-490C-BB7F-651316F94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A5AE12-24FE-4369-971E-B45C9D811D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9535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2248E1-4567-41E9-80DD-679D44991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4EE5C27-0838-4F4E-98E9-423D5E71AB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778047-C4E4-46CD-B565-A21B750071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DE9EF1C-8FC8-463E-AFA1-EA30EEA5C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E7832EA-68FD-419D-B33C-1EF0DD2BA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FC53731-57A9-43BD-8ECE-6103D302A7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9443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55C4689-CB06-4B63-8E1A-03D6DD09F5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DCED358-7DCD-4893-A964-4BF5169B7C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F4F96BC-6D1F-48D9-AB20-16152D41ADC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732A55A-3DC7-4696-BE85-B26A12D7A3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A7E9A79-7F15-471A-9C65-12C1E2DE5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7513880-B557-47EC-A5B4-543F985BB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F9771A6-93E9-454B-9B56-82BE653EA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ABAEDB0-0047-4A87-80C7-3806FE5E2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19011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280856-3C0B-4582-ABA3-7E828612C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86090EB-BA49-4021-B747-3FFA4D421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03F3DA-04D3-470D-9377-72ED1293E069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0531522D-D869-498F-BF24-448A14598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4BD144E-6548-44B5-9822-7A72E09C4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E2E042-ADCD-4823-9ADF-F2D7C9A124ED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65901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1DA3480-715A-4526-92A9-835EECF9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D16A42-ADA7-40B9-8C91-6BEC9372A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73A56A6-C07F-4470-A665-4C8DC039B6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C4442-AD89-4FB8-AC60-6E6C590955D8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678818-B320-4AFF-8235-CC4AC6EFAB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3C69D7-D861-48DE-B902-55D85757B9F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FAFB7-D038-44CC-941A-FD6D74BE5FC7}" type="slidenum">
              <a:rPr lang="es-MX" smtClean="0"/>
              <a:t>‹#›</a:t>
            </a:fld>
            <a:endParaRPr lang="es-MX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283C85AB-4659-4A65-AE13-E910807E131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1"/>
            <a:ext cx="12192000" cy="6858000"/>
          </a:xfrm>
          <a:prstGeom prst="rect">
            <a:avLst/>
          </a:prstGeom>
          <a:noFill/>
          <a:effectLst>
            <a:glow rad="127000">
              <a:schemeClr val="accent1">
                <a:alpha val="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3182737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1DA3480-715A-4526-92A9-835EECF94C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CD16A42-ADA7-40B9-8C91-6BEC9372A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02ABF079-A939-4864-9AA3-8C0D09D10E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20364" t="6862" r="29931" b="88485"/>
          <a:stretch/>
        </p:blipFill>
        <p:spPr>
          <a:xfrm>
            <a:off x="0" y="6538913"/>
            <a:ext cx="12192000" cy="3190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475CC70F-ED56-4589-A136-46DA11B693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7796" t="7282" r="79409" b="88485"/>
          <a:stretch/>
        </p:blipFill>
        <p:spPr>
          <a:xfrm>
            <a:off x="423948" y="6551079"/>
            <a:ext cx="340821" cy="290295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2AE3B6D8-3CBC-40A0-BE45-27C8AF819BF3}"/>
              </a:ext>
            </a:extLst>
          </p:cNvPr>
          <p:cNvSpPr/>
          <p:nvPr userDrawn="1"/>
        </p:nvSpPr>
        <p:spPr>
          <a:xfrm>
            <a:off x="673483" y="6511560"/>
            <a:ext cx="3478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Beer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Hunters Ultimate </a:t>
            </a:r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Search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Tool!</a:t>
            </a:r>
          </a:p>
        </p:txBody>
      </p:sp>
    </p:spTree>
    <p:extLst>
      <p:ext uri="{BB962C8B-B14F-4D97-AF65-F5344CB8AC3E}">
        <p14:creationId xmlns:p14="http://schemas.microsoft.com/office/powerpoint/2010/main" val="1827259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966F54E-3CED-47D4-825C-4175FF89BA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D5F1429-36E9-435D-9FF6-6998C43C4E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064170-7067-4DC9-9F4A-C9AF54122D3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7C4442-AD89-4FB8-AC60-6E6C590955D8}" type="datetimeFigureOut">
              <a:rPr lang="es-MX" smtClean="0"/>
              <a:t>23/04/2019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9D0AC43-3870-468F-B681-4CE1172183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240F613-E670-4DD5-8194-5694CE4A4B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1FAFB7-D038-44CC-941A-FD6D74BE5FC7}" type="slidenum">
              <a:rPr lang="es-MX" smtClean="0"/>
              <a:t>‹#›</a:t>
            </a:fld>
            <a:endParaRPr lang="es-MX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C7C457E-5913-4370-9E6D-3CE0085B47A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20364" t="6862" r="29931" b="88485"/>
          <a:stretch/>
        </p:blipFill>
        <p:spPr>
          <a:xfrm>
            <a:off x="0" y="6538913"/>
            <a:ext cx="12192000" cy="319087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CA0C7CA7-6229-4915-9842-C81C4905279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3"/>
          <a:srcRect l="17796" t="7282" r="79409" b="88485"/>
          <a:stretch/>
        </p:blipFill>
        <p:spPr>
          <a:xfrm>
            <a:off x="423948" y="6551079"/>
            <a:ext cx="340821" cy="290295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8D2A3503-7F11-4F48-8481-ECC6B35EB5E2}"/>
              </a:ext>
            </a:extLst>
          </p:cNvPr>
          <p:cNvSpPr/>
          <p:nvPr userDrawn="1"/>
        </p:nvSpPr>
        <p:spPr>
          <a:xfrm>
            <a:off x="656857" y="6511560"/>
            <a:ext cx="34785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Beer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Hunters Ultimate </a:t>
            </a:r>
            <a:r>
              <a:rPr lang="es-MX" b="0" i="0" dirty="0" err="1">
                <a:solidFill>
                  <a:srgbClr val="FFC107"/>
                </a:solidFill>
                <a:effectLst/>
                <a:latin typeface="Fascinate Inline"/>
              </a:rPr>
              <a:t>Search</a:t>
            </a:r>
            <a:r>
              <a:rPr lang="es-MX" b="0" i="0" dirty="0">
                <a:solidFill>
                  <a:srgbClr val="FFC107"/>
                </a:solidFill>
                <a:effectLst/>
                <a:latin typeface="Fascinate Inline"/>
              </a:rPr>
              <a:t> Tool!</a:t>
            </a:r>
          </a:p>
        </p:txBody>
      </p:sp>
    </p:spTree>
    <p:extLst>
      <p:ext uri="{BB962C8B-B14F-4D97-AF65-F5344CB8AC3E}">
        <p14:creationId xmlns:p14="http://schemas.microsoft.com/office/powerpoint/2010/main" val="9652309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  <p:sldLayoutId id="2147483692" r:id="rId4"/>
    <p:sldLayoutId id="2147483693" r:id="rId5"/>
    <p:sldLayoutId id="2147483694" r:id="rId6"/>
    <p:sldLayoutId id="2147483695" r:id="rId7"/>
    <p:sldLayoutId id="2147483696" r:id="rId8"/>
    <p:sldLayoutId id="2147483697" r:id="rId9"/>
    <p:sldLayoutId id="2147483698" r:id="rId10"/>
    <p:sldLayoutId id="214748369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A740BC-A0AA-45E0-B899-2AE9C6FE11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13121" y="-2"/>
            <a:ext cx="6278879" cy="6858002"/>
          </a:xfrm>
          <a:custGeom>
            <a:avLst/>
            <a:gdLst>
              <a:gd name="connsiteX0" fmla="*/ 45572 w 6278879"/>
              <a:gd name="connsiteY0" fmla="*/ 0 h 6858002"/>
              <a:gd name="connsiteX1" fmla="*/ 6278879 w 6278879"/>
              <a:gd name="connsiteY1" fmla="*/ 0 h 6858002"/>
              <a:gd name="connsiteX2" fmla="*/ 6278879 w 6278879"/>
              <a:gd name="connsiteY2" fmla="*/ 6858002 h 6858002"/>
              <a:gd name="connsiteX3" fmla="*/ 3292308 w 6278879"/>
              <a:gd name="connsiteY3" fmla="*/ 6858002 h 6858002"/>
              <a:gd name="connsiteX4" fmla="*/ 3181526 w 6278879"/>
              <a:gd name="connsiteY4" fmla="*/ 6786982 h 6858002"/>
              <a:gd name="connsiteX5" fmla="*/ 0 w 6278879"/>
              <a:gd name="connsiteY5" fmla="*/ 803254 h 6858002"/>
              <a:gd name="connsiteX6" fmla="*/ 37255 w 6278879"/>
              <a:gd name="connsiteY6" fmla="*/ 65447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278879" h="6858002">
                <a:moveTo>
                  <a:pt x="45572" y="0"/>
                </a:moveTo>
                <a:lnTo>
                  <a:pt x="6278879" y="0"/>
                </a:lnTo>
                <a:lnTo>
                  <a:pt x="6278879" y="6858002"/>
                </a:lnTo>
                <a:lnTo>
                  <a:pt x="3292308" y="6858002"/>
                </a:lnTo>
                <a:lnTo>
                  <a:pt x="3181526" y="6786982"/>
                </a:lnTo>
                <a:cubicBezTo>
                  <a:pt x="1262021" y="5490191"/>
                  <a:pt x="0" y="3294103"/>
                  <a:pt x="0" y="803254"/>
                </a:cubicBezTo>
                <a:cubicBezTo>
                  <a:pt x="0" y="554169"/>
                  <a:pt x="12620" y="308032"/>
                  <a:pt x="37255" y="65447"/>
                </a:cubicBez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AC9CAD6-5910-425E-B14E-62B6EE49F1D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55320" y="494521"/>
            <a:ext cx="8414035" cy="1493915"/>
          </a:xfrm>
          <a:gradFill>
            <a:gsLst>
              <a:gs pos="0">
                <a:schemeClr val="lt1">
                  <a:tint val="93000"/>
                  <a:satMod val="150000"/>
                  <a:shade val="98000"/>
                  <a:lumMod val="102000"/>
                  <a:alpha val="0"/>
                </a:schemeClr>
              </a:gs>
              <a:gs pos="54000">
                <a:schemeClr val="lt1">
                  <a:shade val="63000"/>
                  <a:satMod val="120000"/>
                </a:schemeClr>
              </a:gs>
            </a:gsLst>
          </a:gradFill>
        </p:spPr>
        <p:style>
          <a:lnRef idx="0">
            <a:scrgbClr r="0" g="0" b="0"/>
          </a:lnRef>
          <a:fillRef idx="1003">
            <a:schemeClr val="lt1"/>
          </a:fillRef>
          <a:effectRef idx="0">
            <a:scrgbClr r="0" g="0" b="0"/>
          </a:effectRef>
          <a:fontRef idx="major"/>
        </p:style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40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Team 4 – Awesome Project</a:t>
            </a:r>
            <a:br>
              <a:rPr lang="en-US" sz="40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</a:br>
            <a:r>
              <a:rPr lang="en-US" sz="40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The Beer </a:t>
            </a:r>
            <a:r>
              <a:rPr lang="en-US" sz="4000" b="1" dirty="0">
                <a:solidFill>
                  <a:schemeClr val="bg1">
                    <a:lumMod val="85000"/>
                    <a:lumOff val="15000"/>
                  </a:schemeClr>
                </a:solidFill>
              </a:rPr>
              <a:t>Hunters</a:t>
            </a:r>
            <a:r>
              <a:rPr lang="en-US" sz="4000" b="1" kern="1200" dirty="0">
                <a:solidFill>
                  <a:schemeClr val="bg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 Ultimate Search Tool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B874EF51-C858-4BB9-97C3-D17755787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3661" y="2316480"/>
            <a:ext cx="82296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ítulo 2">
            <a:extLst>
              <a:ext uri="{FF2B5EF4-FFF2-40B4-BE49-F238E27FC236}">
                <a16:creationId xmlns:a16="http://schemas.microsoft.com/office/drawing/2014/main" id="{3066BFD7-F64C-4101-B2B3-12B1AC550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00136" y="2644524"/>
            <a:ext cx="2489096" cy="3327251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2000" dirty="0"/>
              <a:t>Team Members: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Marcelino Esparza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Aldo Solano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Sergio Rodríguez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en-US" sz="2000" dirty="0"/>
              <a:t>Fredrik </a:t>
            </a:r>
            <a:r>
              <a:rPr lang="en-US" sz="2000" dirty="0" err="1"/>
              <a:t>NIlsson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357233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john travolta gif">
            <a:extLst>
              <a:ext uri="{FF2B5EF4-FFF2-40B4-BE49-F238E27FC236}">
                <a16:creationId xmlns:a16="http://schemas.microsoft.com/office/drawing/2014/main" id="{BA739218-0EC4-4930-B0A4-557152A2D422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550" y="759823"/>
            <a:ext cx="4743450" cy="457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sultado de imagen para beer">
            <a:extLst>
              <a:ext uri="{FF2B5EF4-FFF2-40B4-BE49-F238E27FC236}">
                <a16:creationId xmlns:a16="http://schemas.microsoft.com/office/drawing/2014/main" id="{971A31A8-CB68-4AC2-B576-07F2B0BA3B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2428" y="2122714"/>
            <a:ext cx="2781572" cy="2781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78746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3">
            <a:extLst>
              <a:ext uri="{FF2B5EF4-FFF2-40B4-BE49-F238E27FC236}">
                <a16:creationId xmlns:a16="http://schemas.microsoft.com/office/drawing/2014/main" id="{56C20283-73E0-40EC-8AD8-057F581F64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28">
            <a:extLst>
              <a:ext uri="{FF2B5EF4-FFF2-40B4-BE49-F238E27FC236}">
                <a16:creationId xmlns:a16="http://schemas.microsoft.com/office/drawing/2014/main" id="{3FCC729B-E528-40C3-82D3-BA4375575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60120" y="0"/>
            <a:ext cx="11218661" cy="6858000"/>
          </a:xfrm>
          <a:custGeom>
            <a:avLst/>
            <a:gdLst>
              <a:gd name="connsiteX0" fmla="*/ 0 w 11218661"/>
              <a:gd name="connsiteY0" fmla="*/ 0 h 6858000"/>
              <a:gd name="connsiteX1" fmla="*/ 8042507 w 11218661"/>
              <a:gd name="connsiteY1" fmla="*/ 0 h 6858000"/>
              <a:gd name="connsiteX2" fmla="*/ 11218661 w 11218661"/>
              <a:gd name="connsiteY2" fmla="*/ 6858000 h 6858000"/>
              <a:gd name="connsiteX3" fmla="*/ 0 w 11218661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218661" h="6858000">
                <a:moveTo>
                  <a:pt x="0" y="0"/>
                </a:moveTo>
                <a:lnTo>
                  <a:pt x="8042507" y="0"/>
                </a:lnTo>
                <a:lnTo>
                  <a:pt x="1121866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Freeform 26">
            <a:extLst>
              <a:ext uri="{FF2B5EF4-FFF2-40B4-BE49-F238E27FC236}">
                <a16:creationId xmlns:a16="http://schemas.microsoft.com/office/drawing/2014/main" id="{58F1FB8D-1842-4A04-998D-6CF047AB27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420248" y="0"/>
            <a:ext cx="10771752" cy="6858000"/>
          </a:xfrm>
          <a:custGeom>
            <a:avLst/>
            <a:gdLst>
              <a:gd name="connsiteX0" fmla="*/ 0 w 10771752"/>
              <a:gd name="connsiteY0" fmla="*/ 0 h 6858000"/>
              <a:gd name="connsiteX1" fmla="*/ 7595598 w 10771752"/>
              <a:gd name="connsiteY1" fmla="*/ 0 h 6858000"/>
              <a:gd name="connsiteX2" fmla="*/ 10771752 w 10771752"/>
              <a:gd name="connsiteY2" fmla="*/ 6858000 h 6858000"/>
              <a:gd name="connsiteX3" fmla="*/ 0 w 1077175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771752" h="6858000">
                <a:moveTo>
                  <a:pt x="0" y="0"/>
                </a:moveTo>
                <a:lnTo>
                  <a:pt x="7595598" y="0"/>
                </a:lnTo>
                <a:lnTo>
                  <a:pt x="10771752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27352CFD-3F2A-46B5-BF4A-90FEE119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4039" y="365125"/>
            <a:ext cx="7164493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Target audience</a:t>
            </a:r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0DBC0383-980E-445B-B408-72EBB61D2F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80060" y="1715781"/>
            <a:ext cx="3425957" cy="3425957"/>
          </a:xfrm>
          <a:prstGeom prst="rect">
            <a:avLst/>
          </a:prstGeom>
        </p:spPr>
      </p:pic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3E721409-1B4D-4A46-9EF8-4C7009374A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87515" y="2022601"/>
            <a:ext cx="7161017" cy="4154361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Users who love beer and are willing to explore new beers in new locations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Suited for business and pleasure travelers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Travelers who want to choose a destination based on beer choices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sz="2000"/>
              <a:t>Users must be adults</a:t>
            </a:r>
          </a:p>
        </p:txBody>
      </p:sp>
    </p:spTree>
    <p:extLst>
      <p:ext uri="{BB962C8B-B14F-4D97-AF65-F5344CB8AC3E}">
        <p14:creationId xmlns:p14="http://schemas.microsoft.com/office/powerpoint/2010/main" val="8662667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70B9FB-D953-4C22-A3ED-3D0FAECBB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s-MX"/>
              <a:t>Problem the Application Solves</a:t>
            </a:r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AAD9B49E-588F-40A8-B750-BB77ADC3917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1552833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303729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9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270B9FB-D953-4C22-A3ED-3D0FAECBBD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s-MX">
                <a:solidFill>
                  <a:srgbClr val="FFFFFF"/>
                </a:solidFill>
              </a:rPr>
              <a:t>Absolute mínimum functionality (MVP)</a:t>
            </a:r>
          </a:p>
        </p:txBody>
      </p:sp>
      <p:graphicFrame>
        <p:nvGraphicFramePr>
          <p:cNvPr id="5" name="Marcador de contenido 2">
            <a:extLst>
              <a:ext uri="{FF2B5EF4-FFF2-40B4-BE49-F238E27FC236}">
                <a16:creationId xmlns:a16="http://schemas.microsoft.com/office/drawing/2014/main" id="{48B4F041-5D23-44BE-BCEE-AD6D2C30BCF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2386046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3973423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280</TotalTime>
  <Words>204</Words>
  <Application>Microsoft Office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Fascinate Inline</vt:lpstr>
      <vt:lpstr>Tema de Office</vt:lpstr>
      <vt:lpstr>1_Tema de Office</vt:lpstr>
      <vt:lpstr>2_Tema de Office</vt:lpstr>
      <vt:lpstr>Team 4 – Awesome Project The Beer Hunters Ultimate Search Tool</vt:lpstr>
      <vt:lpstr>PowerPoint Presentation</vt:lpstr>
      <vt:lpstr>Target audience</vt:lpstr>
      <vt:lpstr>Problem the Application Solves</vt:lpstr>
      <vt:lpstr>Absolute mínimum functionality (MVP)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Team 4 – Awesome Project The Beer Lovers Ultimate Search Tool</dc:title>
  <dc:creator>Fredrik Nilsson Millan</dc:creator>
  <cp:lastModifiedBy>Marcelino Esparza</cp:lastModifiedBy>
  <cp:revision>5</cp:revision>
  <dcterms:created xsi:type="dcterms:W3CDTF">2019-04-10T23:12:51Z</dcterms:created>
  <dcterms:modified xsi:type="dcterms:W3CDTF">2019-04-24T03:50:13Z</dcterms:modified>
</cp:coreProperties>
</file>